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80" r:id="rId10"/>
    <p:sldId id="266" r:id="rId11"/>
    <p:sldId id="267" r:id="rId12"/>
    <p:sldId id="268" r:id="rId13"/>
    <p:sldId id="263" r:id="rId14"/>
    <p:sldId id="276" r:id="rId15"/>
    <p:sldId id="264" r:id="rId16"/>
    <p:sldId id="269" r:id="rId17"/>
    <p:sldId id="279" r:id="rId18"/>
    <p:sldId id="272" r:id="rId19"/>
    <p:sldId id="277" r:id="rId20"/>
    <p:sldId id="275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DoubleUB/dnddatabase" TargetMode="External"/><Relationship Id="rId2" Type="http://schemas.openxmlformats.org/officeDocument/2006/relationships/hyperlink" Target="https://github.com/JohnDoubleUB/QASolo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ello.com/b/DnaqB0v8/individual-project-dnd-database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34.89.110.1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C1EA-57AE-48FF-BD41-65BCBB9EF3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Solo Project: </a:t>
            </a:r>
            <a:br>
              <a:rPr lang="en-GB" dirty="0"/>
            </a:br>
            <a:r>
              <a:rPr lang="en-GB" dirty="0"/>
              <a:t>DND Character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3F33C-FD1C-42A2-8841-A533AF1E08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John Brockman</a:t>
            </a:r>
          </a:p>
        </p:txBody>
      </p:sp>
    </p:spTree>
    <p:extLst>
      <p:ext uri="{BB962C8B-B14F-4D97-AF65-F5344CB8AC3E}">
        <p14:creationId xmlns:p14="http://schemas.microsoft.com/office/powerpoint/2010/main" val="104519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A770-5064-4A36-8069-63746515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Jenkins CI Integration and GCP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F0CD4-FE12-4BEE-B439-585C6700D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4067"/>
          <a:stretch/>
        </p:blipFill>
        <p:spPr>
          <a:xfrm>
            <a:off x="677334" y="2753164"/>
            <a:ext cx="9082337" cy="2857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771763-6CF2-4B8C-9D7B-EEEA31FA5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4" t="28287" r="72683" b="66086"/>
          <a:stretch/>
        </p:blipFill>
        <p:spPr>
          <a:xfrm>
            <a:off x="677334" y="2004968"/>
            <a:ext cx="6816224" cy="53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14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3C87-9278-481E-84D2-A0246932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Jenkins CI Integration and GCP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2528C-3871-4870-9F90-B269AA7FF8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57" t="14587" r="57880" b="8349"/>
          <a:stretch/>
        </p:blipFill>
        <p:spPr>
          <a:xfrm>
            <a:off x="762000" y="1503166"/>
            <a:ext cx="6873103" cy="4546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B9A20F-2162-41CC-A139-277A671A28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12" t="20889" r="70250" b="8445"/>
          <a:stretch/>
        </p:blipFill>
        <p:spPr>
          <a:xfrm>
            <a:off x="7719769" y="2201251"/>
            <a:ext cx="3113994" cy="376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3C87-9278-481E-84D2-A0246932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Jenkins CI Integration and GCP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7E45D-1FCA-46CF-AE00-5A0DA3C9C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7" t="46841" r="50000" b="8593"/>
          <a:stretch/>
        </p:blipFill>
        <p:spPr>
          <a:xfrm>
            <a:off x="1262256" y="2583180"/>
            <a:ext cx="8312984" cy="23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73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EBDE-0DC9-4ED7-89DD-3B53B611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Quality Checking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958" t="6643" r="1845" b="22724"/>
          <a:stretch/>
        </p:blipFill>
        <p:spPr>
          <a:xfrm>
            <a:off x="677334" y="1270000"/>
            <a:ext cx="6996509" cy="2982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00" t="6790" r="953" b="27320"/>
          <a:stretch/>
        </p:blipFill>
        <p:spPr>
          <a:xfrm>
            <a:off x="3497943" y="3846285"/>
            <a:ext cx="6727101" cy="265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32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A6D50-6135-4F48-8C0D-B652BF17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 End - Initial Wireframes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6BF8C-C63C-4BB1-AD2B-DF258C4EE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383" y="1270000"/>
            <a:ext cx="3195499" cy="529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DC9F6-3ACB-43B9-B02E-567F988EA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409" y="1270000"/>
            <a:ext cx="4075736" cy="170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A0CF04-5FA6-499F-98E9-0B1D4E51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09" y="1270000"/>
            <a:ext cx="3195499" cy="52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84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DA8A-2E20-4894-8F09-57C8901E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6815"/>
          </a:xfrm>
        </p:spPr>
        <p:txBody>
          <a:bodyPr>
            <a:normAutofit/>
          </a:bodyPr>
          <a:lstStyle/>
          <a:p>
            <a:r>
              <a:rPr lang="en-GB" sz="3200" dirty="0"/>
              <a:t>Front End - HTML, CSS, Bootstrap, JavaScript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111" t="6648" r="21032" b="63300"/>
          <a:stretch/>
        </p:blipFill>
        <p:spPr>
          <a:xfrm>
            <a:off x="827312" y="1446415"/>
            <a:ext cx="6197601" cy="18108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238" t="6226" r="35397" b="21958"/>
          <a:stretch/>
        </p:blipFill>
        <p:spPr>
          <a:xfrm>
            <a:off x="7174892" y="1465942"/>
            <a:ext cx="3845716" cy="52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20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DA8A-2E20-4894-8F09-57C8901E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Front End - HTML, CSS, Bootstrap, JavaScript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889" t="6649" r="23810" b="11657"/>
          <a:stretch/>
        </p:blipFill>
        <p:spPr>
          <a:xfrm>
            <a:off x="798287" y="1270000"/>
            <a:ext cx="4022551" cy="35342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1032" t="6649" r="20874" b="39171"/>
          <a:stretch/>
        </p:blipFill>
        <p:spPr>
          <a:xfrm>
            <a:off x="4975667" y="1270000"/>
            <a:ext cx="5500421" cy="2885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0794" t="6367" r="21032" b="52152"/>
          <a:stretch/>
        </p:blipFill>
        <p:spPr>
          <a:xfrm>
            <a:off x="4975667" y="4354285"/>
            <a:ext cx="5500421" cy="220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6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H2 Database Engine - Database</a:t>
            </a:r>
          </a:p>
          <a:p>
            <a:r>
              <a:rPr lang="en-GB" dirty="0"/>
              <a:t>Java - Logic</a:t>
            </a:r>
          </a:p>
          <a:p>
            <a:r>
              <a:rPr lang="en-GB" dirty="0"/>
              <a:t>Front-end - HTML, CSS, JavaScript, bootstrap</a:t>
            </a:r>
          </a:p>
          <a:p>
            <a:r>
              <a:rPr lang="en-GB" dirty="0"/>
              <a:t>Backend API - Spring-Boot</a:t>
            </a:r>
          </a:p>
          <a:p>
            <a:r>
              <a:rPr lang="en-GB" dirty="0"/>
              <a:t>Jenkins - CI Server</a:t>
            </a:r>
          </a:p>
          <a:p>
            <a:r>
              <a:rPr lang="en-GB" dirty="0"/>
              <a:t>Docker - Containers</a:t>
            </a:r>
          </a:p>
          <a:p>
            <a:r>
              <a:rPr lang="en-GB" dirty="0"/>
              <a:t>Maven - Dependency Management</a:t>
            </a:r>
          </a:p>
          <a:p>
            <a:r>
              <a:rPr lang="en-GB" dirty="0" err="1"/>
              <a:t>Surefire</a:t>
            </a:r>
            <a:r>
              <a:rPr lang="en-GB" dirty="0"/>
              <a:t> - Test Reporting</a:t>
            </a:r>
          </a:p>
          <a:p>
            <a:r>
              <a:rPr lang="en-GB" dirty="0" err="1"/>
              <a:t>Codacy</a:t>
            </a:r>
            <a:r>
              <a:rPr lang="en-GB" dirty="0"/>
              <a:t> - Code Quality Checking</a:t>
            </a:r>
          </a:p>
          <a:p>
            <a:r>
              <a:rPr lang="en-GB" dirty="0"/>
              <a:t>Git - VCS </a:t>
            </a:r>
            <a:r>
              <a:rPr lang="en-GB" dirty="0">
                <a:hlinkClick r:id="rId2"/>
              </a:rPr>
              <a:t>Project Front End</a:t>
            </a:r>
            <a:r>
              <a:rPr lang="en-GB" dirty="0"/>
              <a:t>, </a:t>
            </a:r>
            <a:r>
              <a:rPr lang="en-GB" dirty="0">
                <a:hlinkClick r:id="rId3"/>
              </a:rPr>
              <a:t>Project Back End</a:t>
            </a:r>
            <a:endParaRPr lang="en-GB" dirty="0"/>
          </a:p>
          <a:p>
            <a:r>
              <a:rPr lang="en-GB" dirty="0">
                <a:hlinkClick r:id="rId4"/>
              </a:rPr>
              <a:t>Trello</a:t>
            </a:r>
            <a:r>
              <a:rPr lang="en-GB" dirty="0"/>
              <a:t> - Project Tracking</a:t>
            </a:r>
          </a:p>
          <a:p>
            <a:r>
              <a:rPr lang="en-GB" dirty="0"/>
              <a:t>GCP - Live Environment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3348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DA8A-2E20-4894-8F09-57C8901E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DevOps and Continuous 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20D30-3A65-44AD-9832-F0F93E295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84" y="1445664"/>
            <a:ext cx="7738052" cy="49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30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0A2A8-1159-4736-86A2-DADD321E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6" y="999460"/>
            <a:ext cx="5698067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/>
              <a:t>Demonstration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5AD14C-5412-4A86-BC22-6F64A1C6794F}"/>
              </a:ext>
            </a:extLst>
          </p:cNvPr>
          <p:cNvSpPr/>
          <p:nvPr/>
        </p:nvSpPr>
        <p:spPr>
          <a:xfrm>
            <a:off x="7864180" y="3142410"/>
            <a:ext cx="2302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http://34.89.110.1/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48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C877-489F-479C-B4D5-096290EF5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8845E-3A62-4ADB-988C-6E9CE04FE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Solo Project</a:t>
            </a:r>
          </a:p>
          <a:p>
            <a:r>
              <a:rPr lang="en-GB" dirty="0"/>
              <a:t>CRUD functionality</a:t>
            </a:r>
          </a:p>
          <a:p>
            <a:r>
              <a:rPr lang="en-GB" dirty="0"/>
              <a:t>Full Stack Application</a:t>
            </a:r>
          </a:p>
          <a:p>
            <a:r>
              <a:rPr lang="en-GB" dirty="0"/>
              <a:t>Using OOP + Core Java Skills </a:t>
            </a:r>
          </a:p>
          <a:p>
            <a:r>
              <a:rPr lang="en-GB" dirty="0"/>
              <a:t>Relational Database</a:t>
            </a:r>
          </a:p>
          <a:p>
            <a:r>
              <a:rPr lang="en-GB" dirty="0"/>
              <a:t>Fully Tested</a:t>
            </a:r>
          </a:p>
        </p:txBody>
      </p:sp>
    </p:spTree>
    <p:extLst>
      <p:ext uri="{BB962C8B-B14F-4D97-AF65-F5344CB8AC3E}">
        <p14:creationId xmlns:p14="http://schemas.microsoft.com/office/powerpoint/2010/main" val="3639155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C877-489F-479C-B4D5-096290EF5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8845E-3A62-4ADB-988C-6E9CE04FE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490284" cy="388077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What went well</a:t>
            </a:r>
          </a:p>
          <a:p>
            <a:r>
              <a:rPr lang="en-GB" dirty="0"/>
              <a:t>Database and CRUD functionality</a:t>
            </a:r>
          </a:p>
          <a:p>
            <a:r>
              <a:rPr lang="en-GB" dirty="0"/>
              <a:t>Test Coverage</a:t>
            </a:r>
          </a:p>
          <a:p>
            <a:r>
              <a:rPr lang="en-GB" dirty="0"/>
              <a:t>Code Quality Checking</a:t>
            </a:r>
          </a:p>
          <a:p>
            <a:r>
              <a:rPr lang="en-GB" dirty="0"/>
              <a:t>Front End Testing</a:t>
            </a:r>
          </a:p>
          <a:p>
            <a:r>
              <a:rPr lang="en-GB" dirty="0"/>
              <a:t>Use of CI Tools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05667D-A769-41A6-8289-A7B88A36DD8D}"/>
              </a:ext>
            </a:extLst>
          </p:cNvPr>
          <p:cNvSpPr txBox="1">
            <a:spLocks/>
          </p:cNvSpPr>
          <p:nvPr/>
        </p:nvSpPr>
        <p:spPr>
          <a:xfrm>
            <a:off x="5167618" y="2160588"/>
            <a:ext cx="468105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dirty="0"/>
              <a:t>Future Improvements</a:t>
            </a:r>
          </a:p>
          <a:p>
            <a:r>
              <a:rPr lang="en-GB" dirty="0"/>
              <a:t>Bootstrap (Modals, General Appearance)</a:t>
            </a:r>
          </a:p>
          <a:p>
            <a:r>
              <a:rPr lang="en-GB" dirty="0"/>
              <a:t>Front End code could be cleaner</a:t>
            </a:r>
          </a:p>
          <a:p>
            <a:r>
              <a:rPr lang="en-GB" dirty="0"/>
              <a:t>Git VCS Branches</a:t>
            </a:r>
          </a:p>
          <a:p>
            <a:r>
              <a:rPr lang="en-GB" dirty="0"/>
              <a:t>More Relational Databases:</a:t>
            </a:r>
          </a:p>
          <a:p>
            <a:pPr marL="0" indent="0">
              <a:buNone/>
            </a:pPr>
            <a:r>
              <a:rPr lang="en-GB" dirty="0"/>
              <a:t>	- Items, Classes, Proficiencies </a:t>
            </a:r>
          </a:p>
        </p:txBody>
      </p:sp>
    </p:spTree>
    <p:extLst>
      <p:ext uri="{BB962C8B-B14F-4D97-AF65-F5344CB8AC3E}">
        <p14:creationId xmlns:p14="http://schemas.microsoft.com/office/powerpoint/2010/main" val="4111749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18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0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: Shape 22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0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8" name="Straight Connector 24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26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28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B6399-4E9C-4D33-9364-FE85DB57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4" y="854529"/>
            <a:ext cx="5799665" cy="5148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2107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11CF5-4169-4BA9-8EEC-9E5293FC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0AAC01-1A61-426D-AD22-26B1ABA31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25" t="6676" r="42346" b="4571"/>
          <a:stretch/>
        </p:blipFill>
        <p:spPr>
          <a:xfrm>
            <a:off x="586595" y="1372996"/>
            <a:ext cx="1621767" cy="530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23DE4-C9B1-4E53-BCAA-9F6FD0D7C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7" t="39161" r="43031" b="6297"/>
          <a:stretch/>
        </p:blipFill>
        <p:spPr>
          <a:xfrm>
            <a:off x="2208362" y="3682766"/>
            <a:ext cx="1328257" cy="2922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ABE0F-5AF4-41B0-9054-9D42E48498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53" t="14778" r="10688" b="8838"/>
          <a:stretch/>
        </p:blipFill>
        <p:spPr>
          <a:xfrm>
            <a:off x="3605623" y="1434120"/>
            <a:ext cx="7836959" cy="517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5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9BC9-F0E0-4551-A0AA-88BFA681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E11B4-BF47-40F9-82CC-4DCDB4008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58" t="12630" r="26032" b="41621"/>
          <a:stretch/>
        </p:blipFill>
        <p:spPr>
          <a:xfrm>
            <a:off x="2617365" y="1441525"/>
            <a:ext cx="4556176" cy="44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86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71E7-D093-40D3-AA15-73F3987C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62F0C-6C0D-47AA-B2CD-9FBC3521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025" y="1270000"/>
            <a:ext cx="4882086" cy="52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14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8604-8A65-4AD8-8230-14B9B7951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33" y="201317"/>
            <a:ext cx="8596668" cy="1320800"/>
          </a:xfrm>
        </p:spPr>
        <p:txBody>
          <a:bodyPr/>
          <a:lstStyle/>
          <a:p>
            <a:r>
              <a:rPr lang="en-GB" dirty="0"/>
              <a:t>API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583B5-57B3-418D-8973-77CC84DF6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26" y="942829"/>
            <a:ext cx="9554195" cy="571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98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5F7E-B3CE-4DBD-BA24-78C69DB8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9750"/>
          </a:xfrm>
        </p:spPr>
        <p:txBody>
          <a:bodyPr/>
          <a:lstStyle/>
          <a:p>
            <a:r>
              <a:rPr lang="en-GB" dirty="0"/>
              <a:t>Unit Testing (Junit + Mockito)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C19F9-E137-4FB0-981E-4ED874275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618" r="28578" b="4924"/>
          <a:stretch/>
        </p:blipFill>
        <p:spPr>
          <a:xfrm>
            <a:off x="921611" y="1540020"/>
            <a:ext cx="4666389" cy="4316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50FE3-5394-476E-911D-CF3CFCF64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23" t="8960" b="67064"/>
          <a:stretch/>
        </p:blipFill>
        <p:spPr>
          <a:xfrm>
            <a:off x="5689600" y="2524051"/>
            <a:ext cx="5361974" cy="18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0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2181-FB73-401B-A8B4-281B17CF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Selenium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D852C-5624-4570-A134-D71331561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27" t="25689" r="38546" b="32884"/>
          <a:stretch/>
        </p:blipFill>
        <p:spPr>
          <a:xfrm>
            <a:off x="3671115" y="1452025"/>
            <a:ext cx="4621985" cy="47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5B6-48E4-4976-BFAF-609F8976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Surefire</a:t>
            </a:r>
            <a:r>
              <a:rPr lang="en-GB" dirty="0"/>
              <a:t>-Report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46A72-3EEC-4F7F-8AB6-FD3CB98D9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58" t="13704" r="18542" b="4443"/>
          <a:stretch/>
        </p:blipFill>
        <p:spPr>
          <a:xfrm>
            <a:off x="458244" y="1607613"/>
            <a:ext cx="2918857" cy="3359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898A3B-BDF3-4F72-80B0-1BB8BE57A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70" t="6297" r="18738" b="18194"/>
          <a:stretch/>
        </p:blipFill>
        <p:spPr>
          <a:xfrm>
            <a:off x="3377101" y="1737783"/>
            <a:ext cx="2815498" cy="3099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F80488-A1B5-415E-B7A3-E23A63133F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75" t="6297" r="25000" b="8222"/>
          <a:stretch/>
        </p:blipFill>
        <p:spPr>
          <a:xfrm>
            <a:off x="6192599" y="1737783"/>
            <a:ext cx="1915500" cy="3508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D02F8A-FDB8-4FA6-9B8C-450EB727CC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64" t="6297" r="12999" b="41555"/>
          <a:stretch/>
        </p:blipFill>
        <p:spPr>
          <a:xfrm>
            <a:off x="8109101" y="2313537"/>
            <a:ext cx="3624655" cy="21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330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182</Words>
  <Application>Microsoft Office PowerPoint</Application>
  <PresentationFormat>Widescreen</PresentationFormat>
  <Paragraphs>53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Solo Project:  DND Character Database</vt:lpstr>
      <vt:lpstr>Brief</vt:lpstr>
      <vt:lpstr>My Solution</vt:lpstr>
      <vt:lpstr>My solution</vt:lpstr>
      <vt:lpstr>My Solution</vt:lpstr>
      <vt:lpstr>API Development</vt:lpstr>
      <vt:lpstr>Unit Testing (Junit + Mockito)</vt:lpstr>
      <vt:lpstr>Selenium Tests</vt:lpstr>
      <vt:lpstr>Surefire-Report</vt:lpstr>
      <vt:lpstr>Jenkins CI Integration and GCP</vt:lpstr>
      <vt:lpstr>Jenkins CI Integration and GCP</vt:lpstr>
      <vt:lpstr>Jenkins CI Integration and GCP</vt:lpstr>
      <vt:lpstr>Code Quality Checking</vt:lpstr>
      <vt:lpstr>Front End - Initial Wireframes</vt:lpstr>
      <vt:lpstr>Front End - HTML, CSS, Bootstrap, JavaScript</vt:lpstr>
      <vt:lpstr>Front End - HTML, CSS, Bootstrap, JavaScript</vt:lpstr>
      <vt:lpstr>Technologies</vt:lpstr>
      <vt:lpstr>DevOps and Continuous Integration</vt:lpstr>
      <vt:lpstr>Demonstration</vt:lpstr>
      <vt:lpstr>Summary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Solo Project:  DND Character Database</dc:title>
  <dc:creator>John B</dc:creator>
  <cp:lastModifiedBy>John B</cp:lastModifiedBy>
  <cp:revision>13</cp:revision>
  <dcterms:created xsi:type="dcterms:W3CDTF">2019-09-24T19:44:04Z</dcterms:created>
  <dcterms:modified xsi:type="dcterms:W3CDTF">2019-09-27T07:14:40Z</dcterms:modified>
</cp:coreProperties>
</file>